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  <p:sldMasterId id="2147483674" r:id="rId2"/>
  </p:sldMasterIdLst>
  <p:notesMasterIdLst>
    <p:notesMasterId r:id="rId4"/>
  </p:notesMasterIdLst>
  <p:handoutMasterIdLst>
    <p:handoutMasterId r:id="rId5"/>
  </p:handoutMasterIdLst>
  <p:sldIdLst>
    <p:sldId id="256" r:id="rId3"/>
  </p:sldIdLst>
  <p:sldSz cx="43891200" cy="43891200"/>
  <p:notesSz cx="6858000" cy="9144000"/>
  <p:defaultTextStyle>
    <a:defPPr>
      <a:defRPr lang="en-US"/>
    </a:defPPr>
    <a:lvl1pPr marL="0" algn="l" defTabSz="4213556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1pPr>
    <a:lvl2pPr marL="2106778" algn="l" defTabSz="4213556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2pPr>
    <a:lvl3pPr marL="4213556" algn="l" defTabSz="4213556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3pPr>
    <a:lvl4pPr marL="6320332" algn="l" defTabSz="4213556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4pPr>
    <a:lvl5pPr marL="8427110" algn="l" defTabSz="4213556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5pPr>
    <a:lvl6pPr marL="10533888" algn="l" defTabSz="4213556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6pPr>
    <a:lvl7pPr marL="12640666" algn="l" defTabSz="4213556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7pPr>
    <a:lvl8pPr marL="14747444" algn="l" defTabSz="4213556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8pPr>
    <a:lvl9pPr marL="16854220" algn="l" defTabSz="4213556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1"/>
    <a:srgbClr val="3E854B"/>
    <a:srgbClr val="4EA85F"/>
    <a:srgbClr val="0070C1"/>
    <a:srgbClr val="141414"/>
    <a:srgbClr val="F6F8FC"/>
    <a:srgbClr val="8ABEDC"/>
    <a:srgbClr val="194173"/>
    <a:srgbClr val="FFC6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539DCF-DC47-47AC-BB45-61F6404FED4D}" v="6" dt="2025-01-16T01:05:17.5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99" autoAdjust="0"/>
    <p:restoredTop sz="96229" autoAdjust="0"/>
  </p:normalViewPr>
  <p:slideViewPr>
    <p:cSldViewPr snapToGrid="0" snapToObjects="1">
      <p:cViewPr varScale="1">
        <p:scale>
          <a:sx n="14" d="100"/>
          <a:sy n="14" d="100"/>
        </p:scale>
        <p:origin x="1430" y="168"/>
      </p:cViewPr>
      <p:guideLst>
        <p:guide orient="horz" pos="13824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71" d="100"/>
          <a:sy n="71" d="100"/>
        </p:scale>
        <p:origin x="2952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ichard, Michelle E" userId="9f347276-5906-44b1-936f-d9e5231f1de2" providerId="ADAL" clId="{C4539DCF-DC47-47AC-BB45-61F6404FED4D}"/>
    <pc:docChg chg="undo custSel addSld delSld modSld addMainMaster modMainMaster">
      <pc:chgData name="Prichard, Michelle E" userId="9f347276-5906-44b1-936f-d9e5231f1de2" providerId="ADAL" clId="{C4539DCF-DC47-47AC-BB45-61F6404FED4D}" dt="2025-01-16T01:03:56.791" v="66" actId="2696"/>
      <pc:docMkLst>
        <pc:docMk/>
      </pc:docMkLst>
      <pc:sldChg chg="addSp delSp modSp mod">
        <pc:chgData name="Prichard, Michelle E" userId="9f347276-5906-44b1-936f-d9e5231f1de2" providerId="ADAL" clId="{C4539DCF-DC47-47AC-BB45-61F6404FED4D}" dt="2025-01-16T01:01:39.382" v="52" actId="1076"/>
        <pc:sldMkLst>
          <pc:docMk/>
          <pc:sldMk cId="1990134050" sldId="256"/>
        </pc:sldMkLst>
        <pc:spChg chg="mod">
          <ac:chgData name="Prichard, Michelle E" userId="9f347276-5906-44b1-936f-d9e5231f1de2" providerId="ADAL" clId="{C4539DCF-DC47-47AC-BB45-61F6404FED4D}" dt="2025-01-16T01:01:39.382" v="52" actId="1076"/>
          <ac:spMkLst>
            <pc:docMk/>
            <pc:sldMk cId="1990134050" sldId="256"/>
            <ac:spMk id="58" creationId="{0EF0FADC-8603-4F62-83B6-A04506A01478}"/>
          </ac:spMkLst>
        </pc:spChg>
        <pc:picChg chg="add mod">
          <ac:chgData name="Prichard, Michelle E" userId="9f347276-5906-44b1-936f-d9e5231f1de2" providerId="ADAL" clId="{C4539DCF-DC47-47AC-BB45-61F6404FED4D}" dt="2025-01-14T19:07:06.325" v="9" actId="1036"/>
          <ac:picMkLst>
            <pc:docMk/>
            <pc:sldMk cId="1990134050" sldId="256"/>
            <ac:picMk id="4" creationId="{FD29EA1A-3BDF-C1E7-0773-4FF33603A945}"/>
          </ac:picMkLst>
        </pc:picChg>
        <pc:picChg chg="del">
          <ac:chgData name="Prichard, Michelle E" userId="9f347276-5906-44b1-936f-d9e5231f1de2" providerId="ADAL" clId="{C4539DCF-DC47-47AC-BB45-61F6404FED4D}" dt="2025-01-14T19:06:39.905" v="0" actId="478"/>
          <ac:picMkLst>
            <pc:docMk/>
            <pc:sldMk cId="1990134050" sldId="256"/>
            <ac:picMk id="5" creationId="{AB0AFC0F-14FB-46C0-A59C-B6FBFD2FC319}"/>
          </ac:picMkLst>
        </pc:picChg>
      </pc:sldChg>
      <pc:sldChg chg="new del">
        <pc:chgData name="Prichard, Michelle E" userId="9f347276-5906-44b1-936f-d9e5231f1de2" providerId="ADAL" clId="{C4539DCF-DC47-47AC-BB45-61F6404FED4D}" dt="2025-01-16T01:02:49.431" v="61" actId="2696"/>
        <pc:sldMkLst>
          <pc:docMk/>
          <pc:sldMk cId="3492035094" sldId="257"/>
        </pc:sldMkLst>
      </pc:sldChg>
      <pc:sldChg chg="addSp delSp modSp add del mod modClrScheme chgLayout">
        <pc:chgData name="Prichard, Michelle E" userId="9f347276-5906-44b1-936f-d9e5231f1de2" providerId="ADAL" clId="{C4539DCF-DC47-47AC-BB45-61F6404FED4D}" dt="2025-01-16T01:03:56.791" v="66" actId="2696"/>
        <pc:sldMkLst>
          <pc:docMk/>
          <pc:sldMk cId="745615436" sldId="258"/>
        </pc:sldMkLst>
        <pc:spChg chg="add del mod ord">
          <ac:chgData name="Prichard, Michelle E" userId="9f347276-5906-44b1-936f-d9e5231f1de2" providerId="ADAL" clId="{C4539DCF-DC47-47AC-BB45-61F6404FED4D}" dt="2025-01-16T01:01:56.105" v="55" actId="478"/>
          <ac:spMkLst>
            <pc:docMk/>
            <pc:sldMk cId="745615436" sldId="258"/>
            <ac:spMk id="2" creationId="{4538E3F8-702D-2C0E-05D5-68D20E90AC5E}"/>
          </ac:spMkLst>
        </pc:spChg>
        <pc:spChg chg="add del">
          <ac:chgData name="Prichard, Michelle E" userId="9f347276-5906-44b1-936f-d9e5231f1de2" providerId="ADAL" clId="{C4539DCF-DC47-47AC-BB45-61F6404FED4D}" dt="2025-01-16T01:02:26.223" v="59" actId="478"/>
          <ac:spMkLst>
            <pc:docMk/>
            <pc:sldMk cId="745615436" sldId="258"/>
            <ac:spMk id="5" creationId="{76497FD1-6668-6929-0C29-30CC5CE321B4}"/>
          </ac:spMkLst>
        </pc:spChg>
        <pc:spChg chg="add del mod">
          <ac:chgData name="Prichard, Michelle E" userId="9f347276-5906-44b1-936f-d9e5231f1de2" providerId="ADAL" clId="{C4539DCF-DC47-47AC-BB45-61F6404FED4D}" dt="2025-01-16T01:02:28.204" v="60" actId="478"/>
          <ac:spMkLst>
            <pc:docMk/>
            <pc:sldMk cId="745615436" sldId="258"/>
            <ac:spMk id="6" creationId="{34E1D018-A981-26E2-FA87-B463B7D7B563}"/>
          </ac:spMkLst>
        </pc:spChg>
      </pc:sldChg>
      <pc:sldMasterChg chg="modSldLayout">
        <pc:chgData name="Prichard, Michelle E" userId="9f347276-5906-44b1-936f-d9e5231f1de2" providerId="ADAL" clId="{C4539DCF-DC47-47AC-BB45-61F6404FED4D}" dt="2025-01-16T01:00:56.775" v="49" actId="14100"/>
        <pc:sldMasterMkLst>
          <pc:docMk/>
          <pc:sldMasterMk cId="3797022670" sldId="2147483672"/>
        </pc:sldMasterMkLst>
        <pc:sldLayoutChg chg="addSp delSp modSp mod">
          <pc:chgData name="Prichard, Michelle E" userId="9f347276-5906-44b1-936f-d9e5231f1de2" providerId="ADAL" clId="{C4539DCF-DC47-47AC-BB45-61F6404FED4D}" dt="2025-01-16T01:00:56.775" v="49" actId="14100"/>
          <pc:sldLayoutMkLst>
            <pc:docMk/>
            <pc:sldMasterMk cId="3797022670" sldId="2147483672"/>
            <pc:sldLayoutMk cId="425641374" sldId="2147483673"/>
          </pc:sldLayoutMkLst>
          <pc:spChg chg="add mod">
            <ac:chgData name="Prichard, Michelle E" userId="9f347276-5906-44b1-936f-d9e5231f1de2" providerId="ADAL" clId="{C4539DCF-DC47-47AC-BB45-61F6404FED4D}" dt="2025-01-16T01:00:27.988" v="33" actId="14100"/>
            <ac:spMkLst>
              <pc:docMk/>
              <pc:sldMasterMk cId="3797022670" sldId="2147483672"/>
              <pc:sldLayoutMk cId="425641374" sldId="2147483673"/>
              <ac:spMk id="5" creationId="{0FEED422-673B-BACF-898B-6FA463396464}"/>
            </ac:spMkLst>
          </pc:spChg>
          <pc:picChg chg="add del">
            <ac:chgData name="Prichard, Michelle E" userId="9f347276-5906-44b1-936f-d9e5231f1de2" providerId="ADAL" clId="{C4539DCF-DC47-47AC-BB45-61F6404FED4D}" dt="2025-01-16T00:57:53.658" v="16" actId="478"/>
            <ac:picMkLst>
              <pc:docMk/>
              <pc:sldMasterMk cId="3797022670" sldId="2147483672"/>
              <pc:sldLayoutMk cId="425641374" sldId="2147483673"/>
              <ac:picMk id="11" creationId="{7D4467E3-C4CC-4262-AF78-0B32E1F1FC90}"/>
            </ac:picMkLst>
          </pc:picChg>
          <pc:picChg chg="mod ord">
            <ac:chgData name="Prichard, Michelle E" userId="9f347276-5906-44b1-936f-d9e5231f1de2" providerId="ADAL" clId="{C4539DCF-DC47-47AC-BB45-61F6404FED4D}" dt="2025-01-16T01:00:56.775" v="49" actId="14100"/>
            <ac:picMkLst>
              <pc:docMk/>
              <pc:sldMasterMk cId="3797022670" sldId="2147483672"/>
              <pc:sldLayoutMk cId="425641374" sldId="2147483673"/>
              <ac:picMk id="13" creationId="{ED6ACCAE-566B-4D8A-BBE6-EDD53DF5F10C}"/>
            </ac:picMkLst>
          </pc:picChg>
        </pc:sldLayoutChg>
      </pc:sldMasterChg>
      <pc:sldMasterChg chg="new mod addSldLayout modSldLayout">
        <pc:chgData name="Prichard, Michelle E" userId="9f347276-5906-44b1-936f-d9e5231f1de2" providerId="ADAL" clId="{C4539DCF-DC47-47AC-BB45-61F6404FED4D}" dt="2025-01-16T01:03:49.842" v="65" actId="478"/>
        <pc:sldMasterMkLst>
          <pc:docMk/>
          <pc:sldMasterMk cId="4053848605" sldId="2147483686"/>
        </pc:sldMasterMkLst>
        <pc:sldLayoutChg chg="new replId">
          <pc:chgData name="Prichard, Michelle E" userId="9f347276-5906-44b1-936f-d9e5231f1de2" providerId="ADAL" clId="{C4539DCF-DC47-47AC-BB45-61F6404FED4D}" dt="2025-01-16T01:03:10.223" v="62" actId="6938"/>
          <pc:sldLayoutMkLst>
            <pc:docMk/>
            <pc:sldMasterMk cId="4053848605" sldId="2147483686"/>
            <pc:sldLayoutMk cId="3656980261" sldId="2147483687"/>
          </pc:sldLayoutMkLst>
        </pc:sldLayoutChg>
        <pc:sldLayoutChg chg="new replId">
          <pc:chgData name="Prichard, Michelle E" userId="9f347276-5906-44b1-936f-d9e5231f1de2" providerId="ADAL" clId="{C4539DCF-DC47-47AC-BB45-61F6404FED4D}" dt="2025-01-16T01:03:10.223" v="62" actId="6938"/>
          <pc:sldLayoutMkLst>
            <pc:docMk/>
            <pc:sldMasterMk cId="4053848605" sldId="2147483686"/>
            <pc:sldLayoutMk cId="449418579" sldId="2147483688"/>
          </pc:sldLayoutMkLst>
        </pc:sldLayoutChg>
        <pc:sldLayoutChg chg="new replId">
          <pc:chgData name="Prichard, Michelle E" userId="9f347276-5906-44b1-936f-d9e5231f1de2" providerId="ADAL" clId="{C4539DCF-DC47-47AC-BB45-61F6404FED4D}" dt="2025-01-16T01:03:10.223" v="62" actId="6938"/>
          <pc:sldLayoutMkLst>
            <pc:docMk/>
            <pc:sldMasterMk cId="4053848605" sldId="2147483686"/>
            <pc:sldLayoutMk cId="3805599075" sldId="2147483689"/>
          </pc:sldLayoutMkLst>
        </pc:sldLayoutChg>
        <pc:sldLayoutChg chg="new replId">
          <pc:chgData name="Prichard, Michelle E" userId="9f347276-5906-44b1-936f-d9e5231f1de2" providerId="ADAL" clId="{C4539DCF-DC47-47AC-BB45-61F6404FED4D}" dt="2025-01-16T01:03:10.223" v="62" actId="6938"/>
          <pc:sldLayoutMkLst>
            <pc:docMk/>
            <pc:sldMasterMk cId="4053848605" sldId="2147483686"/>
            <pc:sldLayoutMk cId="1472887997" sldId="2147483690"/>
          </pc:sldLayoutMkLst>
        </pc:sldLayoutChg>
        <pc:sldLayoutChg chg="new replId">
          <pc:chgData name="Prichard, Michelle E" userId="9f347276-5906-44b1-936f-d9e5231f1de2" providerId="ADAL" clId="{C4539DCF-DC47-47AC-BB45-61F6404FED4D}" dt="2025-01-16T01:03:10.223" v="62" actId="6938"/>
          <pc:sldLayoutMkLst>
            <pc:docMk/>
            <pc:sldMasterMk cId="4053848605" sldId="2147483686"/>
            <pc:sldLayoutMk cId="1282801346" sldId="2147483691"/>
          </pc:sldLayoutMkLst>
        </pc:sldLayoutChg>
        <pc:sldLayoutChg chg="new replId">
          <pc:chgData name="Prichard, Michelle E" userId="9f347276-5906-44b1-936f-d9e5231f1de2" providerId="ADAL" clId="{C4539DCF-DC47-47AC-BB45-61F6404FED4D}" dt="2025-01-16T01:03:10.223" v="62" actId="6938"/>
          <pc:sldLayoutMkLst>
            <pc:docMk/>
            <pc:sldMasterMk cId="4053848605" sldId="2147483686"/>
            <pc:sldLayoutMk cId="3183090817" sldId="2147483692"/>
          </pc:sldLayoutMkLst>
        </pc:sldLayoutChg>
        <pc:sldLayoutChg chg="new replId">
          <pc:chgData name="Prichard, Michelle E" userId="9f347276-5906-44b1-936f-d9e5231f1de2" providerId="ADAL" clId="{C4539DCF-DC47-47AC-BB45-61F6404FED4D}" dt="2025-01-16T01:03:10.223" v="62" actId="6938"/>
          <pc:sldLayoutMkLst>
            <pc:docMk/>
            <pc:sldMasterMk cId="4053848605" sldId="2147483686"/>
            <pc:sldLayoutMk cId="2333456789" sldId="2147483693"/>
          </pc:sldLayoutMkLst>
        </pc:sldLayoutChg>
        <pc:sldLayoutChg chg="new replId">
          <pc:chgData name="Prichard, Michelle E" userId="9f347276-5906-44b1-936f-d9e5231f1de2" providerId="ADAL" clId="{C4539DCF-DC47-47AC-BB45-61F6404FED4D}" dt="2025-01-16T01:03:10.223" v="62" actId="6938"/>
          <pc:sldLayoutMkLst>
            <pc:docMk/>
            <pc:sldMasterMk cId="4053848605" sldId="2147483686"/>
            <pc:sldLayoutMk cId="2862837485" sldId="2147483694"/>
          </pc:sldLayoutMkLst>
        </pc:sldLayoutChg>
        <pc:sldLayoutChg chg="new replId">
          <pc:chgData name="Prichard, Michelle E" userId="9f347276-5906-44b1-936f-d9e5231f1de2" providerId="ADAL" clId="{C4539DCF-DC47-47AC-BB45-61F6404FED4D}" dt="2025-01-16T01:03:10.223" v="62" actId="6938"/>
          <pc:sldLayoutMkLst>
            <pc:docMk/>
            <pc:sldMasterMk cId="4053848605" sldId="2147483686"/>
            <pc:sldLayoutMk cId="906056116" sldId="2147483695"/>
          </pc:sldLayoutMkLst>
        </pc:sldLayoutChg>
        <pc:sldLayoutChg chg="new replId">
          <pc:chgData name="Prichard, Michelle E" userId="9f347276-5906-44b1-936f-d9e5231f1de2" providerId="ADAL" clId="{C4539DCF-DC47-47AC-BB45-61F6404FED4D}" dt="2025-01-16T01:03:10.223" v="62" actId="6938"/>
          <pc:sldLayoutMkLst>
            <pc:docMk/>
            <pc:sldMasterMk cId="4053848605" sldId="2147483686"/>
            <pc:sldLayoutMk cId="2232997391" sldId="2147483696"/>
          </pc:sldLayoutMkLst>
        </pc:sldLayoutChg>
        <pc:sldLayoutChg chg="new replId">
          <pc:chgData name="Prichard, Michelle E" userId="9f347276-5906-44b1-936f-d9e5231f1de2" providerId="ADAL" clId="{C4539DCF-DC47-47AC-BB45-61F6404FED4D}" dt="2025-01-16T01:03:10.223" v="62" actId="6938"/>
          <pc:sldLayoutMkLst>
            <pc:docMk/>
            <pc:sldMasterMk cId="4053848605" sldId="2147483686"/>
            <pc:sldLayoutMk cId="566232405" sldId="2147483697"/>
          </pc:sldLayoutMkLst>
        </pc:sldLayoutChg>
        <pc:sldLayoutChg chg="new mod">
          <pc:chgData name="Prichard, Michelle E" userId="9f347276-5906-44b1-936f-d9e5231f1de2" providerId="ADAL" clId="{C4539DCF-DC47-47AC-BB45-61F6404FED4D}" dt="2025-01-16T01:03:13.397" v="63" actId="11236"/>
          <pc:sldLayoutMkLst>
            <pc:docMk/>
            <pc:sldMasterMk cId="4053848605" sldId="2147483686"/>
            <pc:sldLayoutMk cId="1795687573" sldId="2147483698"/>
          </pc:sldLayoutMkLst>
        </pc:sldLayoutChg>
        <pc:sldLayoutChg chg="delSp modSp mod">
          <pc:chgData name="Prichard, Michelle E" userId="9f347276-5906-44b1-936f-d9e5231f1de2" providerId="ADAL" clId="{C4539DCF-DC47-47AC-BB45-61F6404FED4D}" dt="2025-01-16T01:03:49.842" v="65" actId="478"/>
          <pc:sldLayoutMkLst>
            <pc:docMk/>
            <pc:sldMasterMk cId="4053848605" sldId="2147483686"/>
            <pc:sldLayoutMk cId="1731488763" sldId="2147483699"/>
          </pc:sldLayoutMkLst>
          <pc:spChg chg="del mod">
            <ac:chgData name="Prichard, Michelle E" userId="9f347276-5906-44b1-936f-d9e5231f1de2" providerId="ADAL" clId="{C4539DCF-DC47-47AC-BB45-61F6404FED4D}" dt="2025-01-16T01:03:49.842" v="65" actId="478"/>
            <ac:spMkLst>
              <pc:docMk/>
              <pc:sldMasterMk cId="4053848605" sldId="2147483686"/>
              <pc:sldLayoutMk cId="1731488763" sldId="2147483699"/>
              <ac:spMk id="5" creationId="{0FEED422-673B-BACF-898B-6FA463396464}"/>
            </ac:spMkLst>
          </pc:spChg>
        </pc:sldLayoutChg>
      </pc:sldMasterChg>
    </pc:docChg>
  </pc:docChgLst>
  <pc:docChgLst>
    <pc:chgData name="Wasem, Michael" userId="18cfbbd4-81d7-4562-9e70-02bf305d2ef5" providerId="ADAL" clId="{5D8CB031-B6A7-43B3-ACFD-4E448C13C147}"/>
    <pc:docChg chg="undo redo custSel modSld">
      <pc:chgData name="Wasem, Michael" userId="18cfbbd4-81d7-4562-9e70-02bf305d2ef5" providerId="ADAL" clId="{5D8CB031-B6A7-43B3-ACFD-4E448C13C147}" dt="2022-09-13T21:07:28.024" v="297" actId="478"/>
      <pc:docMkLst>
        <pc:docMk/>
      </pc:docMkLst>
      <pc:sldChg chg="addSp delSp modSp mod">
        <pc:chgData name="Wasem, Michael" userId="18cfbbd4-81d7-4562-9e70-02bf305d2ef5" providerId="ADAL" clId="{5D8CB031-B6A7-43B3-ACFD-4E448C13C147}" dt="2022-09-13T21:07:28.024" v="297" actId="478"/>
        <pc:sldMkLst>
          <pc:docMk/>
          <pc:sldMk cId="1990134050" sldId="256"/>
        </pc:sldMkLst>
        <pc:spChg chg="del mod">
          <ac:chgData name="Wasem, Michael" userId="18cfbbd4-81d7-4562-9e70-02bf305d2ef5" providerId="ADAL" clId="{5D8CB031-B6A7-43B3-ACFD-4E448C13C147}" dt="2022-09-13T21:07:28.024" v="297" actId="478"/>
          <ac:spMkLst>
            <pc:docMk/>
            <pc:sldMk cId="1990134050" sldId="256"/>
            <ac:spMk id="2" creationId="{AC45BEFD-2F9D-43A0-83DA-79A01B385AEA}"/>
          </ac:spMkLst>
        </pc:spChg>
        <pc:spChg chg="mod">
          <ac:chgData name="Wasem, Michael" userId="18cfbbd4-81d7-4562-9e70-02bf305d2ef5" providerId="ADAL" clId="{5D8CB031-B6A7-43B3-ACFD-4E448C13C147}" dt="2022-09-13T20:50:08.626" v="33" actId="1076"/>
          <ac:spMkLst>
            <pc:docMk/>
            <pc:sldMk cId="1990134050" sldId="256"/>
            <ac:spMk id="3" creationId="{3664CE43-4F39-4A1C-89B0-9CD439D9D94C}"/>
          </ac:spMkLst>
        </pc:spChg>
        <pc:spChg chg="mod">
          <ac:chgData name="Wasem, Michael" userId="18cfbbd4-81d7-4562-9e70-02bf305d2ef5" providerId="ADAL" clId="{5D8CB031-B6A7-43B3-ACFD-4E448C13C147}" dt="2022-09-13T20:59:31.154" v="130"/>
          <ac:spMkLst>
            <pc:docMk/>
            <pc:sldMk cId="1990134050" sldId="256"/>
            <ac:spMk id="7" creationId="{2806BC78-7C36-4C42-A1E3-2DE2759D029E}"/>
          </ac:spMkLst>
        </pc:spChg>
        <pc:spChg chg="mod">
          <ac:chgData name="Wasem, Michael" userId="18cfbbd4-81d7-4562-9e70-02bf305d2ef5" providerId="ADAL" clId="{5D8CB031-B6A7-43B3-ACFD-4E448C13C147}" dt="2022-09-13T20:50:21.406" v="44" actId="1035"/>
          <ac:spMkLst>
            <pc:docMk/>
            <pc:sldMk cId="1990134050" sldId="256"/>
            <ac:spMk id="10" creationId="{23B51073-09D6-B042-9991-0525EE0CF4AB}"/>
          </ac:spMkLst>
        </pc:spChg>
        <pc:spChg chg="mod">
          <ac:chgData name="Wasem, Michael" userId="18cfbbd4-81d7-4562-9e70-02bf305d2ef5" providerId="ADAL" clId="{5D8CB031-B6A7-43B3-ACFD-4E448C13C147}" dt="2022-09-13T21:04:04.625" v="272"/>
          <ac:spMkLst>
            <pc:docMk/>
            <pc:sldMk cId="1990134050" sldId="256"/>
            <ac:spMk id="21" creationId="{52636732-06DD-6148-8524-528F83EA52AD}"/>
          </ac:spMkLst>
        </pc:spChg>
        <pc:spChg chg="mod">
          <ac:chgData name="Wasem, Michael" userId="18cfbbd4-81d7-4562-9e70-02bf305d2ef5" providerId="ADAL" clId="{5D8CB031-B6A7-43B3-ACFD-4E448C13C147}" dt="2022-09-13T21:03:28.346" v="271" actId="14100"/>
          <ac:spMkLst>
            <pc:docMk/>
            <pc:sldMk cId="1990134050" sldId="256"/>
            <ac:spMk id="31" creationId="{52D91D43-8A4D-4389-B069-E6B4C9421B17}"/>
          </ac:spMkLst>
        </pc:spChg>
        <pc:spChg chg="del mod">
          <ac:chgData name="Wasem, Michael" userId="18cfbbd4-81d7-4562-9e70-02bf305d2ef5" providerId="ADAL" clId="{5D8CB031-B6A7-43B3-ACFD-4E448C13C147}" dt="2022-09-13T21:07:28.024" v="297" actId="478"/>
          <ac:spMkLst>
            <pc:docMk/>
            <pc:sldMk cId="1990134050" sldId="256"/>
            <ac:spMk id="32" creationId="{65FBA29E-30BB-4514-8182-0DD5A1ADF425}"/>
          </ac:spMkLst>
        </pc:spChg>
        <pc:spChg chg="del mod">
          <ac:chgData name="Wasem, Michael" userId="18cfbbd4-81d7-4562-9e70-02bf305d2ef5" providerId="ADAL" clId="{5D8CB031-B6A7-43B3-ACFD-4E448C13C147}" dt="2022-09-13T21:07:28.024" v="297" actId="478"/>
          <ac:spMkLst>
            <pc:docMk/>
            <pc:sldMk cId="1990134050" sldId="256"/>
            <ac:spMk id="39" creationId="{4989A1AF-7D44-4D41-A06C-81F6F6C8D9C4}"/>
          </ac:spMkLst>
        </pc:spChg>
        <pc:spChg chg="mod">
          <ac:chgData name="Wasem, Michael" userId="18cfbbd4-81d7-4562-9e70-02bf305d2ef5" providerId="ADAL" clId="{5D8CB031-B6A7-43B3-ACFD-4E448C13C147}" dt="2022-09-13T21:01:07.322" v="239" actId="1035"/>
          <ac:spMkLst>
            <pc:docMk/>
            <pc:sldMk cId="1990134050" sldId="256"/>
            <ac:spMk id="40" creationId="{83A86321-0FA0-4E26-9835-CC79C7C042AD}"/>
          </ac:spMkLst>
        </pc:spChg>
        <pc:spChg chg="mod">
          <ac:chgData name="Wasem, Michael" userId="18cfbbd4-81d7-4562-9e70-02bf305d2ef5" providerId="ADAL" clId="{5D8CB031-B6A7-43B3-ACFD-4E448C13C147}" dt="2022-09-13T20:59:52.191" v="177" actId="1035"/>
          <ac:spMkLst>
            <pc:docMk/>
            <pc:sldMk cId="1990134050" sldId="256"/>
            <ac:spMk id="42" creationId="{BED74907-F196-477F-A721-52C3CFC605BC}"/>
          </ac:spMkLst>
        </pc:spChg>
        <pc:spChg chg="mod">
          <ac:chgData name="Wasem, Michael" userId="18cfbbd4-81d7-4562-9e70-02bf305d2ef5" providerId="ADAL" clId="{5D8CB031-B6A7-43B3-ACFD-4E448C13C147}" dt="2022-09-13T21:01:48.156" v="242" actId="20577"/>
          <ac:spMkLst>
            <pc:docMk/>
            <pc:sldMk cId="1990134050" sldId="256"/>
            <ac:spMk id="44" creationId="{23B51073-09D6-B042-9991-0525EE0CF4AB}"/>
          </ac:spMkLst>
        </pc:spChg>
        <pc:spChg chg="del">
          <ac:chgData name="Wasem, Michael" userId="18cfbbd4-81d7-4562-9e70-02bf305d2ef5" providerId="ADAL" clId="{5D8CB031-B6A7-43B3-ACFD-4E448C13C147}" dt="2022-09-13T20:44:02.864" v="0" actId="478"/>
          <ac:spMkLst>
            <pc:docMk/>
            <pc:sldMk cId="1990134050" sldId="256"/>
            <ac:spMk id="45" creationId="{23B51073-09D6-B042-9991-0525EE0CF4AB}"/>
          </ac:spMkLst>
        </pc:spChg>
        <pc:spChg chg="mod">
          <ac:chgData name="Wasem, Michael" userId="18cfbbd4-81d7-4562-9e70-02bf305d2ef5" providerId="ADAL" clId="{5D8CB031-B6A7-43B3-ACFD-4E448C13C147}" dt="2022-09-13T21:01:21.823" v="240"/>
          <ac:spMkLst>
            <pc:docMk/>
            <pc:sldMk cId="1990134050" sldId="256"/>
            <ac:spMk id="46" creationId="{23B51073-09D6-B042-9991-0525EE0CF4AB}"/>
          </ac:spMkLst>
        </pc:spChg>
        <pc:spChg chg="del mod">
          <ac:chgData name="Wasem, Michael" userId="18cfbbd4-81d7-4562-9e70-02bf305d2ef5" providerId="ADAL" clId="{5D8CB031-B6A7-43B3-ACFD-4E448C13C147}" dt="2022-09-13T21:07:28.024" v="297" actId="478"/>
          <ac:spMkLst>
            <pc:docMk/>
            <pc:sldMk cId="1990134050" sldId="256"/>
            <ac:spMk id="49" creationId="{23B51073-09D6-B042-9991-0525EE0CF4AB}"/>
          </ac:spMkLst>
        </pc:spChg>
        <pc:spChg chg="mod">
          <ac:chgData name="Wasem, Michael" userId="18cfbbd4-81d7-4562-9e70-02bf305d2ef5" providerId="ADAL" clId="{5D8CB031-B6A7-43B3-ACFD-4E448C13C147}" dt="2022-09-13T20:58:05.032" v="113" actId="1076"/>
          <ac:spMkLst>
            <pc:docMk/>
            <pc:sldMk cId="1990134050" sldId="256"/>
            <ac:spMk id="52" creationId="{D11736EC-EBB0-4EC0-9D3C-915174616CD8}"/>
          </ac:spMkLst>
        </pc:spChg>
        <pc:spChg chg="mod">
          <ac:chgData name="Wasem, Michael" userId="18cfbbd4-81d7-4562-9e70-02bf305d2ef5" providerId="ADAL" clId="{5D8CB031-B6A7-43B3-ACFD-4E448C13C147}" dt="2022-09-13T20:50:08.626" v="33" actId="1076"/>
          <ac:spMkLst>
            <pc:docMk/>
            <pc:sldMk cId="1990134050" sldId="256"/>
            <ac:spMk id="57" creationId="{5D3BBACB-468B-4D4F-A29D-4882D1495389}"/>
          </ac:spMkLst>
        </pc:spChg>
        <pc:spChg chg="add del mod">
          <ac:chgData name="Wasem, Michael" userId="18cfbbd4-81d7-4562-9e70-02bf305d2ef5" providerId="ADAL" clId="{5D8CB031-B6A7-43B3-ACFD-4E448C13C147}" dt="2022-09-13T21:05:45.354" v="296" actId="1036"/>
          <ac:spMkLst>
            <pc:docMk/>
            <pc:sldMk cId="1990134050" sldId="256"/>
            <ac:spMk id="63" creationId="{CD8958D6-9FF7-48FF-B377-2371A7FEF0D0}"/>
          </ac:spMkLst>
        </pc:spChg>
        <pc:spChg chg="del mod">
          <ac:chgData name="Wasem, Michael" userId="18cfbbd4-81d7-4562-9e70-02bf305d2ef5" providerId="ADAL" clId="{5D8CB031-B6A7-43B3-ACFD-4E448C13C147}" dt="2022-09-13T21:07:28.024" v="297" actId="478"/>
          <ac:spMkLst>
            <pc:docMk/>
            <pc:sldMk cId="1990134050" sldId="256"/>
            <ac:spMk id="64" creationId="{46525E14-D398-484C-B409-ADC08DE5D458}"/>
          </ac:spMkLst>
        </pc:spChg>
        <pc:graphicFrameChg chg="mod">
          <ac:chgData name="Wasem, Michael" userId="18cfbbd4-81d7-4562-9e70-02bf305d2ef5" providerId="ADAL" clId="{5D8CB031-B6A7-43B3-ACFD-4E448C13C147}" dt="2022-09-13T21:02:40.101" v="247" actId="1076"/>
          <ac:graphicFrameMkLst>
            <pc:docMk/>
            <pc:sldMk cId="1990134050" sldId="256"/>
            <ac:graphicFrameMk id="27" creationId="{3290154B-1E7D-4D6B-A685-8B57A8B19C3B}"/>
          </ac:graphicFrameMkLst>
        </pc:graphicFrameChg>
        <pc:graphicFrameChg chg="mod">
          <ac:chgData name="Wasem, Michael" userId="18cfbbd4-81d7-4562-9e70-02bf305d2ef5" providerId="ADAL" clId="{5D8CB031-B6A7-43B3-ACFD-4E448C13C147}" dt="2022-09-13T21:05:21.523" v="279" actId="14100"/>
          <ac:graphicFrameMkLst>
            <pc:docMk/>
            <pc:sldMk cId="1990134050" sldId="256"/>
            <ac:graphicFrameMk id="62" creationId="{5BF2FD1C-0087-47B8-911B-43DECFF9BC37}"/>
          </ac:graphicFrameMkLst>
        </pc:graphicFrameChg>
        <pc:picChg chg="mod">
          <ac:chgData name="Wasem, Michael" userId="18cfbbd4-81d7-4562-9e70-02bf305d2ef5" providerId="ADAL" clId="{5D8CB031-B6A7-43B3-ACFD-4E448C13C147}" dt="2022-09-13T20:59:52.191" v="177" actId="1035"/>
          <ac:picMkLst>
            <pc:docMk/>
            <pc:sldMk cId="1990134050" sldId="256"/>
            <ac:picMk id="28" creationId="{0D9223F6-988B-4FC1-9C18-3307AC2776F6}"/>
          </ac:picMkLst>
        </pc:picChg>
        <pc:picChg chg="mod">
          <ac:chgData name="Wasem, Michael" userId="18cfbbd4-81d7-4562-9e70-02bf305d2ef5" providerId="ADAL" clId="{5D8CB031-B6A7-43B3-ACFD-4E448C13C147}" dt="2022-09-13T20:57:59.814" v="112" actId="1076"/>
          <ac:picMkLst>
            <pc:docMk/>
            <pc:sldMk cId="1990134050" sldId="256"/>
            <ac:picMk id="29" creationId="{89090E5C-4715-4379-9BA9-92A3315B8FB7}"/>
          </ac:picMkLst>
        </pc:picChg>
        <pc:picChg chg="del mod">
          <ac:chgData name="Wasem, Michael" userId="18cfbbd4-81d7-4562-9e70-02bf305d2ef5" providerId="ADAL" clId="{5D8CB031-B6A7-43B3-ACFD-4E448C13C147}" dt="2022-09-13T21:07:28.024" v="297" actId="478"/>
          <ac:picMkLst>
            <pc:docMk/>
            <pc:sldMk cId="1990134050" sldId="256"/>
            <ac:picMk id="37" creationId="{567ADE77-031F-4B7A-88AB-DF3640C7F95A}"/>
          </ac:picMkLst>
        </pc:picChg>
        <pc:picChg chg="mod">
          <ac:chgData name="Wasem, Michael" userId="18cfbbd4-81d7-4562-9e70-02bf305d2ef5" providerId="ADAL" clId="{5D8CB031-B6A7-43B3-ACFD-4E448C13C147}" dt="2022-09-13T21:01:07.322" v="239" actId="1035"/>
          <ac:picMkLst>
            <pc:docMk/>
            <pc:sldMk cId="1990134050" sldId="256"/>
            <ac:picMk id="53" creationId="{8B2193FF-6E59-46D9-9112-54239AB62632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E854B"/>
            </a:solidFill>
            <a:ln>
              <a:solidFill>
                <a:srgbClr val="194173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95-4B26-8EBC-399D693287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70C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95-4B26-8EBC-399D6932879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E7E6E6">
                <a:lumMod val="75000"/>
              </a:srgb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95-4B26-8EBC-399D6932879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ysClr val="windowText" lastClr="000000">
                <a:lumMod val="75000"/>
                <a:lumOff val="25000"/>
              </a:sysClr>
            </a:solidFill>
            <a:ln>
              <a:solidFill>
                <a:sysClr val="windowText" lastClr="000000">
                  <a:lumMod val="75000"/>
                  <a:lumOff val="25000"/>
                </a:sysClr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2.25</c:v>
                </c:pt>
                <c:pt idx="1">
                  <c:v>2.75</c:v>
                </c:pt>
                <c:pt idx="2">
                  <c:v>3.25</c:v>
                </c:pt>
                <c:pt idx="3">
                  <c:v>4.75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08-4EC8-8159-E31A3DF870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3970600"/>
        <c:axId val="-2123967576"/>
      </c:barChart>
      <c:catAx>
        <c:axId val="-2123970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23967576"/>
        <c:crosses val="autoZero"/>
        <c:auto val="1"/>
        <c:lblAlgn val="ctr"/>
        <c:lblOffset val="100"/>
        <c:noMultiLvlLbl val="0"/>
      </c:catAx>
      <c:valAx>
        <c:axId val="-2123967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2397060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1647967995292264E-2"/>
          <c:y val="6.5374377631835887E-2"/>
          <c:w val="0.93984418033431882"/>
          <c:h val="0.88718671896809098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7E6E6">
                <a:lumMod val="75000"/>
              </a:srgbClr>
            </a:solidFill>
            <a:ln>
              <a:solidFill>
                <a:srgbClr val="E7E6E6">
                  <a:lumMod val="75000"/>
                </a:srgbClr>
              </a:solidFill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3-52B0-40D1-B502-400025E47280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4-52B0-40D1-B502-400025E47280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52B0-40D1-B502-400025E47280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6-52B0-40D1-B502-400025E47280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B0-40D1-B502-400025E472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70C1"/>
            </a:solidFill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B0-40D1-B502-400025E4728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3E854B"/>
            </a:solidFill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B0-40D1-B502-400025E4728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ysClr val="windowText" lastClr="000000">
                <a:lumMod val="75000"/>
                <a:lumOff val="25000"/>
              </a:sysClr>
            </a:solidFill>
            <a:ln>
              <a:solidFill>
                <a:sysClr val="windowText" lastClr="000000">
                  <a:lumMod val="75000"/>
                  <a:lumOff val="25000"/>
                </a:sysClr>
              </a:solidFill>
            </a:ln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</c:v>
                </c:pt>
                <c:pt idx="1">
                  <c:v>1.5</c:v>
                </c:pt>
                <c:pt idx="2">
                  <c:v>1.25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774-406B-9D86-A91C1D01CB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3970600"/>
        <c:axId val="-2123967576"/>
      </c:areaChart>
      <c:catAx>
        <c:axId val="-212397060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123967576"/>
        <c:crosses val="autoZero"/>
        <c:auto val="1"/>
        <c:lblAlgn val="ctr"/>
        <c:lblOffset val="100"/>
        <c:noMultiLvlLbl val="0"/>
      </c:catAx>
      <c:valAx>
        <c:axId val="-2123967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23970600"/>
        <c:crosses val="autoZero"/>
        <c:crossBetween val="midCat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F087EE8-4A0A-84BE-DE28-A3B7099101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7F4B01-E393-5775-CD07-7A50947914E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89263-FD0F-4EFC-94DC-88DCBCD5E72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044FAB-7797-F930-760E-5FEFDD4D45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320928-6DC1-90A5-8C6F-287AC66353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BC039-CF95-42E8-ADBD-75C464592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09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49011-9797-244C-B112-61DB956B1325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5F823-4BC6-3E4B-B86B-49E111A40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70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213556" rtl="0" eaLnBrk="1" latinLnBrk="0" hangingPunct="1">
      <a:defRPr sz="5530" kern="1200">
        <a:solidFill>
          <a:schemeClr val="tx1"/>
        </a:solidFill>
        <a:latin typeface="+mn-lt"/>
        <a:ea typeface="+mn-ea"/>
        <a:cs typeface="+mn-cs"/>
      </a:defRPr>
    </a:lvl1pPr>
    <a:lvl2pPr marL="2106778" algn="l" defTabSz="4213556" rtl="0" eaLnBrk="1" latinLnBrk="0" hangingPunct="1">
      <a:defRPr sz="5530" kern="1200">
        <a:solidFill>
          <a:schemeClr val="tx1"/>
        </a:solidFill>
        <a:latin typeface="+mn-lt"/>
        <a:ea typeface="+mn-ea"/>
        <a:cs typeface="+mn-cs"/>
      </a:defRPr>
    </a:lvl2pPr>
    <a:lvl3pPr marL="4213556" algn="l" defTabSz="4213556" rtl="0" eaLnBrk="1" latinLnBrk="0" hangingPunct="1">
      <a:defRPr sz="5530" kern="1200">
        <a:solidFill>
          <a:schemeClr val="tx1"/>
        </a:solidFill>
        <a:latin typeface="+mn-lt"/>
        <a:ea typeface="+mn-ea"/>
        <a:cs typeface="+mn-cs"/>
      </a:defRPr>
    </a:lvl3pPr>
    <a:lvl4pPr marL="6320332" algn="l" defTabSz="4213556" rtl="0" eaLnBrk="1" latinLnBrk="0" hangingPunct="1">
      <a:defRPr sz="5530" kern="1200">
        <a:solidFill>
          <a:schemeClr val="tx1"/>
        </a:solidFill>
        <a:latin typeface="+mn-lt"/>
        <a:ea typeface="+mn-ea"/>
        <a:cs typeface="+mn-cs"/>
      </a:defRPr>
    </a:lvl4pPr>
    <a:lvl5pPr marL="8427110" algn="l" defTabSz="4213556" rtl="0" eaLnBrk="1" latinLnBrk="0" hangingPunct="1">
      <a:defRPr sz="5530" kern="1200">
        <a:solidFill>
          <a:schemeClr val="tx1"/>
        </a:solidFill>
        <a:latin typeface="+mn-lt"/>
        <a:ea typeface="+mn-ea"/>
        <a:cs typeface="+mn-cs"/>
      </a:defRPr>
    </a:lvl5pPr>
    <a:lvl6pPr marL="10533888" algn="l" defTabSz="4213556" rtl="0" eaLnBrk="1" latinLnBrk="0" hangingPunct="1">
      <a:defRPr sz="5530" kern="1200">
        <a:solidFill>
          <a:schemeClr val="tx1"/>
        </a:solidFill>
        <a:latin typeface="+mn-lt"/>
        <a:ea typeface="+mn-ea"/>
        <a:cs typeface="+mn-cs"/>
      </a:defRPr>
    </a:lvl6pPr>
    <a:lvl7pPr marL="12640666" algn="l" defTabSz="4213556" rtl="0" eaLnBrk="1" latinLnBrk="0" hangingPunct="1">
      <a:defRPr sz="5530" kern="1200">
        <a:solidFill>
          <a:schemeClr val="tx1"/>
        </a:solidFill>
        <a:latin typeface="+mn-lt"/>
        <a:ea typeface="+mn-ea"/>
        <a:cs typeface="+mn-cs"/>
      </a:defRPr>
    </a:lvl7pPr>
    <a:lvl8pPr marL="14747444" algn="l" defTabSz="4213556" rtl="0" eaLnBrk="1" latinLnBrk="0" hangingPunct="1">
      <a:defRPr sz="5530" kern="1200">
        <a:solidFill>
          <a:schemeClr val="tx1"/>
        </a:solidFill>
        <a:latin typeface="+mn-lt"/>
        <a:ea typeface="+mn-ea"/>
        <a:cs typeface="+mn-cs"/>
      </a:defRPr>
    </a:lvl8pPr>
    <a:lvl9pPr marL="16854220" algn="l" defTabSz="4213556" rtl="0" eaLnBrk="1" latinLnBrk="0" hangingPunct="1">
      <a:defRPr sz="553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sr.science.energy.gov/wp-content/uploads/PowerPoint_Recording_Instructions_and_Tips.pdf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85950" y="1143000"/>
            <a:ext cx="30861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067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Want to record video to go with your poster? </a:t>
            </a:r>
            <a:r>
              <a:rPr lang="en-US" dirty="0">
                <a:hlinkClick r:id="rId3"/>
              </a:rPr>
              <a:t>See how here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5F823-4BC6-3E4B-B86B-49E111A40B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91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FD9BE-934B-1A04-8E25-F660767F6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0" y="7183438"/>
            <a:ext cx="32918400" cy="152796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95ABEB-1A35-C6B7-ABB9-6F9EEE917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0" y="23053675"/>
            <a:ext cx="32918400" cy="105965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91C7C-C799-E4DC-A82F-0610A072A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9A06C-63AE-4A5F-ABFE-FC259CA1C8A6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B3D98-05FA-8005-0BDE-B897C29F6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FD30B-4FE4-E78F-3088-D63B55832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378E-42F0-4466-9E6A-BA45DAE1F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80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32E35-3508-FE34-51D2-9FC8E1C7F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8D0465-F635-FE11-6D9C-00548058B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B97020-0754-D13A-8676-703A6D8C6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9A06C-63AE-4A5F-ABFE-FC259CA1C8A6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92C3E-928A-A54B-0D1B-7731F3BF5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88B42-C0CB-E2F9-F948-92326D923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378E-42F0-4466-9E6A-BA45DAE1F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997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668550-9913-7C3E-E9ED-2054E30BE4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31410275" y="2336800"/>
            <a:ext cx="9463088" cy="37195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BFEC69-6950-CFD6-BF94-7A9FC799C5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017838" y="2336800"/>
            <a:ext cx="28240037" cy="37195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07605-02AD-AFD5-3651-24998AED9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9A06C-63AE-4A5F-ABFE-FC259CA1C8A6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725E0-F666-0235-CCCB-DD7C540F6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F1506-7610-5F5C-D27E-67371323C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378E-42F0-4466-9E6A-BA45DAE1F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32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19566-3B5C-DA9C-8CF3-D4B4437EB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34404F-0643-FE3B-1A4E-555C40DF8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9A06C-63AE-4A5F-ABFE-FC259CA1C8A6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2B58B1-9E85-109F-684A-20EF1EFA2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52B3F-4481-A1DA-9FFE-69CE77E5E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378E-42F0-4466-9E6A-BA45DAE1F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87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284A29-4472-4B9D-9740-637933F8032B}"/>
              </a:ext>
            </a:extLst>
          </p:cNvPr>
          <p:cNvSpPr/>
          <p:nvPr userDrawn="1"/>
        </p:nvSpPr>
        <p:spPr>
          <a:xfrm>
            <a:off x="0" y="0"/>
            <a:ext cx="43891200" cy="1485900"/>
          </a:xfrm>
          <a:prstGeom prst="rect">
            <a:avLst/>
          </a:prstGeom>
          <a:solidFill>
            <a:srgbClr val="3E854B"/>
          </a:solidFill>
          <a:ln>
            <a:solidFill>
              <a:srgbClr val="3E85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A51173-F596-416C-937B-50BCF15F7897}"/>
              </a:ext>
            </a:extLst>
          </p:cNvPr>
          <p:cNvSpPr/>
          <p:nvPr userDrawn="1"/>
        </p:nvSpPr>
        <p:spPr>
          <a:xfrm>
            <a:off x="0" y="40862250"/>
            <a:ext cx="43891200" cy="3028950"/>
          </a:xfrm>
          <a:prstGeom prst="rect">
            <a:avLst/>
          </a:prstGeom>
          <a:solidFill>
            <a:srgbClr val="3E854B"/>
          </a:solidFill>
          <a:ln>
            <a:solidFill>
              <a:srgbClr val="3E85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C54C88-1245-4657-B1FE-76012D51AA00}"/>
              </a:ext>
            </a:extLst>
          </p:cNvPr>
          <p:cNvSpPr/>
          <p:nvPr userDrawn="1"/>
        </p:nvSpPr>
        <p:spPr>
          <a:xfrm>
            <a:off x="0" y="40519350"/>
            <a:ext cx="43948350" cy="365760"/>
          </a:xfrm>
          <a:prstGeom prst="rect">
            <a:avLst/>
          </a:prstGeom>
          <a:solidFill>
            <a:srgbClr val="141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8C14DD-F365-43BA-A1ED-811D0C6EFE8C}"/>
              </a:ext>
            </a:extLst>
          </p:cNvPr>
          <p:cNvSpPr/>
          <p:nvPr userDrawn="1"/>
        </p:nvSpPr>
        <p:spPr>
          <a:xfrm>
            <a:off x="0" y="1485900"/>
            <a:ext cx="43891200" cy="365760"/>
          </a:xfrm>
          <a:prstGeom prst="rect">
            <a:avLst/>
          </a:prstGeom>
          <a:solidFill>
            <a:srgbClr val="141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6ACCAE-566B-4D8A-BBE6-EDD53DF5F1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777202" y="2372026"/>
            <a:ext cx="10483673" cy="499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88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ED73C-E89E-46F0-A8E6-FF39F2E48C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0" y="7183438"/>
            <a:ext cx="32918400" cy="152796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E5BEB7-A153-4ABB-A45B-2FA96D4C0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0" y="23053675"/>
            <a:ext cx="32918400" cy="105965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AE677-A9CC-42D0-8E74-FA85D61D9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B8AC-1C85-4983-B1CD-19D07C6D9BF5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3D1D4-4439-49CD-B20F-845119CB6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8E6C6-FF55-4CCD-8DBA-F1C2B370A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26CB-BAB2-4604-BE5F-39E440D33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40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29064-6CA2-494C-9237-2F2234624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2A09F-0953-4DEB-8F01-C41CDD56B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B840D-BC6D-494C-8E83-0B4B85982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B8AC-1C85-4983-B1CD-19D07C6D9BF5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818D4-7EC6-4E34-ACB7-C6C6B938B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7CA39-22A4-44DC-89F9-D15E1996F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26CB-BAB2-4604-BE5F-39E440D33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29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26073-830A-4DA2-A40A-93B6BE424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4025" y="10942638"/>
            <a:ext cx="37857113" cy="18257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145AF-F5DD-405C-AA2F-B04BCF6AE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94025" y="29371925"/>
            <a:ext cx="37857113" cy="9601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F2B6F-EC44-4F18-82C9-26C4861B2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B8AC-1C85-4983-B1CD-19D07C6D9BF5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2C7D9-C26C-4E43-A597-4BF6B98DA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2ECA8-BB12-434F-982A-AF6C4A215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26CB-BAB2-4604-BE5F-39E440D33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71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8BA74-0E1E-4CF1-93FB-CFB23B570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F036D-DE4F-40F7-B70A-556DF6F3B4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7838" y="11684000"/>
            <a:ext cx="18851562" cy="2784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69D37A-77D0-4321-B878-06D7B178C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021800" y="11684000"/>
            <a:ext cx="18851563" cy="2784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B5F065-734E-4C29-81BB-453846BD7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B8AC-1C85-4983-B1CD-19D07C6D9BF5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569395-A3FD-4D0B-85A6-98645AAA8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75BA7D-A2C2-4053-AF2D-0242E4FE9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26CB-BAB2-4604-BE5F-39E440D33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05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3D01D-C0A5-413B-ACF9-0D30E297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600" y="2336800"/>
            <a:ext cx="37857113" cy="8483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6B91F-C48F-4DBB-894F-2B2C2D8EF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22600" y="10760075"/>
            <a:ext cx="18568988" cy="52720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CBC57F-288B-4BD4-9E9B-7D5FEA49E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22600" y="16032163"/>
            <a:ext cx="18568988" cy="2358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872C30-92B2-4D54-A391-4776C80FD2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2220238" y="10760075"/>
            <a:ext cx="18659475" cy="52720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A83A7A-7B3D-4E6E-B837-427A0294BB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2220238" y="16032163"/>
            <a:ext cx="18659475" cy="2358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D2FE51-88C5-4C40-9DB5-D09410AD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B8AC-1C85-4983-B1CD-19D07C6D9BF5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532D87-145C-4541-8EC7-AEABC7121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634F1D-4816-4249-8ADB-5F79EA126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26CB-BAB2-4604-BE5F-39E440D33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042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D224A-B5EF-4F53-8ABC-5ECF65C09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F8A258-A965-4B96-88C8-E28305646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B8AC-1C85-4983-B1CD-19D07C6D9BF5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93E913-3E0A-4172-BC2A-41B0A97B7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3574C9-8295-4E72-A5B9-E3F786F28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26CB-BAB2-4604-BE5F-39E440D33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81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86918-CFC8-88D1-2193-3B031234F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FB234-DD22-4F8B-F7CD-55981CD55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C3313-064A-3289-02B0-F72CAD40F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9A06C-63AE-4A5F-ABFE-FC259CA1C8A6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AB078-1657-995A-E476-4631D1AEC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BF1F0-E278-3D9D-CCD3-A5E2D798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378E-42F0-4466-9E6A-BA45DAE1F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18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D24D12-3AD8-4938-965C-2E865E0DF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B8AC-1C85-4983-B1CD-19D07C6D9BF5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54DC80-021F-4CA9-BFF4-680EE823B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D4F6C-C4DB-4F2F-A259-89AB558A0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26CB-BAB2-4604-BE5F-39E440D33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982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85478-16D3-4680-B22D-29611D6F2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600" y="2925763"/>
            <a:ext cx="14157325" cy="102409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5FA38-EDE4-4ECB-B2ED-40318BBE1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59475" y="6319838"/>
            <a:ext cx="22220238" cy="31191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E34E77-F457-4A7B-A49D-3698CF5E7C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22600" y="13166725"/>
            <a:ext cx="14157325" cy="243951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E144B8-06F8-4A7B-93EC-73D8268EB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B8AC-1C85-4983-B1CD-19D07C6D9BF5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74E24C-9D50-49D2-A8D4-B44482E55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1BA59E-4886-49DB-B315-90BF6A982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26CB-BAB2-4604-BE5F-39E440D33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60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F892B-8631-4FF1-A8C9-F4976DA81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600" y="2925763"/>
            <a:ext cx="14157325" cy="102409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82D864-54DE-43DE-8A5F-5DA25A97A2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8659475" y="6319838"/>
            <a:ext cx="22220238" cy="31191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FF4587-4E83-49EE-AA31-D53E1D101D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22600" y="13166725"/>
            <a:ext cx="14157325" cy="243951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42C0B3-927A-4903-A962-E6F7EA151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B8AC-1C85-4983-B1CD-19D07C6D9BF5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82DA3-1C2F-4E0F-B3F2-172C76BD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23C915-0950-4F8C-ABD9-FB68203A2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26CB-BAB2-4604-BE5F-39E440D33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458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23F97-62D5-42C9-A309-2AF84E85F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E20698-8CDB-483D-9EAA-EBA4057495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D7746-D714-4235-AC0D-FCB221277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B8AC-1C85-4983-B1CD-19D07C6D9BF5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3C540-BB7E-4C1F-88EF-0299AE141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A28A0-58D2-4469-AD07-DC1187F93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26CB-BAB2-4604-BE5F-39E440D33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510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9E68E9-2764-44A1-BB82-0B7720A49F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31410275" y="2336800"/>
            <a:ext cx="9463088" cy="37195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2904F-5695-4402-828F-0C8A26C2D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017838" y="2336800"/>
            <a:ext cx="28240037" cy="37195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BDF5E-9B19-4194-BE84-C737193D4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B8AC-1C85-4983-B1CD-19D07C6D9BF5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19200-9F39-4B23-BA4F-BB5B7952C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C5C26-D38D-4959-87DC-18F8F7FE9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26CB-BAB2-4604-BE5F-39E440D33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26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469F3-8134-15E4-E540-3A1CE2458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4025" y="10942638"/>
            <a:ext cx="37857113" cy="18257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2F7B7-2DC7-97A5-45E8-0DB51688B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94025" y="29371925"/>
            <a:ext cx="37857113" cy="9601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5A02E-A769-BE8F-1762-88DD5338B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9A06C-63AE-4A5F-ABFE-FC259CA1C8A6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59F7A-16C3-A50C-BE71-C75F05C69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3A3B1-FE36-A961-2ED6-653A74CEA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378E-42F0-4466-9E6A-BA45DAE1F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99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C917C-686F-5220-7EB2-4DDA83A9D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36A58-FAC5-A2C7-F4B7-650283B89B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7838" y="11684000"/>
            <a:ext cx="18851562" cy="2784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715160-BC6B-E4B0-A7AE-D00F16E48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021800" y="11684000"/>
            <a:ext cx="18851563" cy="2784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99BBCF-09AD-A621-843F-44108BF5F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9A06C-63AE-4A5F-ABFE-FC259CA1C8A6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62E60A-7588-2814-7E28-C8DAA5A74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12E7C0-92F8-DA6B-1245-9DA25F087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378E-42F0-4466-9E6A-BA45DAE1F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87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8CDF3-E168-9E41-4250-17BF81FC3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600" y="2336800"/>
            <a:ext cx="37857113" cy="8483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68078-1426-73C1-4ECD-5AEA88A22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22600" y="10760075"/>
            <a:ext cx="18568988" cy="52720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031FE2-582E-D368-B0F4-8B3414B131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22600" y="16032163"/>
            <a:ext cx="18568988" cy="2358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34D34E-0242-7ACD-A8CF-8CE537C56A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2220238" y="10760075"/>
            <a:ext cx="18659475" cy="52720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E771DD-9AAB-1E1C-32BF-F59209C2E0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2220238" y="16032163"/>
            <a:ext cx="18659475" cy="2358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013745-DD91-A441-2BEC-13D3B5ACD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9A06C-63AE-4A5F-ABFE-FC259CA1C8A6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C036F3-D20D-8CF0-FEF2-C67844B8E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56334B-C889-E424-34C6-AC5FD7A42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378E-42F0-4466-9E6A-BA45DAE1F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01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CBDCD-8DC5-A4E9-EDC0-4B5C5568B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F2545C-C7C1-0ABD-B448-C9BA3619D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9A06C-63AE-4A5F-ABFE-FC259CA1C8A6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EC0EE6-CBE8-1E53-0CAD-DA33F981F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7896F1-8C43-DB4A-FC2F-8A15D21D3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378E-42F0-4466-9E6A-BA45DAE1F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90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D62EFC-DC00-891A-6137-DAFDB25DE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9A06C-63AE-4A5F-ABFE-FC259CA1C8A6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2F8FDB-A426-FF5D-707A-6224F08D2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66113-E85B-1184-3B88-393A5CCD9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378E-42F0-4466-9E6A-BA45DAE1F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56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D4FA8-5BFB-EF3B-EF7B-C369EC904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600" y="2925763"/>
            <a:ext cx="14157325" cy="102409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83ACD-5D55-8AA7-238A-AA544C440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59475" y="6319838"/>
            <a:ext cx="22220238" cy="31191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5F3DD3-4541-30C3-1A0A-74E5F8BFB4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22600" y="13166725"/>
            <a:ext cx="14157325" cy="243951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ADBADD-4B41-6090-FEE7-611658719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9A06C-63AE-4A5F-ABFE-FC259CA1C8A6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3E34A5-086A-6E8E-265F-FEBC74B9A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847309-052E-614A-F5DA-A2B495F40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378E-42F0-4466-9E6A-BA45DAE1F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3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BA2F5-5E99-7A04-4694-D59BD209F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600" y="2925763"/>
            <a:ext cx="14157325" cy="102409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4296ED-D806-1C79-8ECF-632A421E18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8659475" y="6319838"/>
            <a:ext cx="22220238" cy="31191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E0A12B-38CA-6CF0-3775-A76728BDD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22600" y="13166725"/>
            <a:ext cx="14157325" cy="243951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DA923C-C1EA-C063-CF12-921B73368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9A06C-63AE-4A5F-ABFE-FC259CA1C8A6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B81F9B-46D5-41DB-AF40-5C0A10E6B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225C2B-FC90-2E3A-1846-C19831529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378E-42F0-4466-9E6A-BA45DAE1F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5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2EDE00-C6FD-A7D3-2B46-74F0C22C9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838" y="2336800"/>
            <a:ext cx="37855525" cy="848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0A043D-BC0F-D0EB-C5C0-354EF70C6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17838" y="11684000"/>
            <a:ext cx="37855525" cy="27847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6C3AC-BA0A-8046-65A9-5EB46A7655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17838" y="40681275"/>
            <a:ext cx="9875837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9A06C-63AE-4A5F-ABFE-FC259CA1C8A6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6E47A-A448-34DC-4E99-DD83CEE80C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38325" y="40681275"/>
            <a:ext cx="1481455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245DE-1FFA-E501-8A29-9443176EE4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997525" y="40681275"/>
            <a:ext cx="9875838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7378E-42F0-4466-9E6A-BA45DAE1F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48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103E9A-7B29-4598-A59B-A4E8E1901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838" y="2336800"/>
            <a:ext cx="37855525" cy="848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C36976-5B3B-4617-AADB-7396CC27C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17838" y="11684000"/>
            <a:ext cx="37855525" cy="27847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36060-5E9D-42B5-A4C5-356F4822DC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17838" y="40681275"/>
            <a:ext cx="9875837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7B8AC-1C85-4983-B1CD-19D07C6D9BF5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68B83-92A0-4A2F-A294-AD9BB69763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38325" y="40681275"/>
            <a:ext cx="1481455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BC889-D69F-4881-9375-22B5227FA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997525" y="40681275"/>
            <a:ext cx="9875838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926CB-BAB2-4604-BE5F-39E440D33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15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12" Type="http://schemas.openxmlformats.org/officeDocument/2006/relationships/image" Target="../media/image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8A51B356-0AB0-9444-8FAF-5D1838F80F79}"/>
              </a:ext>
            </a:extLst>
          </p:cNvPr>
          <p:cNvSpPr txBox="1"/>
          <p:nvPr/>
        </p:nvSpPr>
        <p:spPr>
          <a:xfrm>
            <a:off x="1347778" y="2205885"/>
            <a:ext cx="30438768" cy="1585049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0000" b="1" dirty="0">
                <a:solidFill>
                  <a:srgbClr val="3E85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Heading: Use Arial Bold 100pt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06BC78-7C36-4C42-A1E3-2DE2759D029E}"/>
              </a:ext>
            </a:extLst>
          </p:cNvPr>
          <p:cNvSpPr txBox="1"/>
          <p:nvPr/>
        </p:nvSpPr>
        <p:spPr>
          <a:xfrm>
            <a:off x="1399774" y="7764628"/>
            <a:ext cx="9418320" cy="9623147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5400" b="1" dirty="0">
                <a:solidFill>
                  <a:srgbClr val="3E85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Subhead: Arial Bold 54pt</a:t>
            </a:r>
          </a:p>
          <a:p>
            <a:pPr>
              <a:spcAft>
                <a:spcPts val="800"/>
              </a:spcAft>
            </a:pPr>
            <a:r>
              <a:rPr lang="en-US" sz="3600" spc="300" dirty="0">
                <a:solidFill>
                  <a:srgbClr val="3E85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SUBHEAD CAPS LOOSE SPACING*</a:t>
            </a:r>
          </a:p>
          <a:p>
            <a:pPr>
              <a:spcAft>
                <a:spcPts val="1800"/>
              </a:spcAft>
            </a:pP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Use Arial 36pt for body text. </a:t>
            </a:r>
          </a:p>
          <a:p>
            <a:pPr>
              <a:spcAft>
                <a:spcPts val="1800"/>
              </a:spcAft>
            </a:pP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Morbi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quis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erat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at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ante.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Duis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placerat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purus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sed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efficitur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viverra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Phasellus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congue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nulla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Donec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at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faucibus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neque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Vestibulum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vel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nisl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vestibulum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gravida mi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facilisis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feugiat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Proin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ut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massa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maximus,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dignissim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arcu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imperdiet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risus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Ut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egestas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mi id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ultrices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aliquam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elit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eros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ultrices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lectus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sit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amet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magna dui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eget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lacus.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Curabitur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eu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nisi. Donec at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faucibus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neque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Vestibulum vel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nisl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vestibulum, gravida mi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facilisis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feugiat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B51073-09D6-B042-9991-0525EE0CF4AB}"/>
              </a:ext>
            </a:extLst>
          </p:cNvPr>
          <p:cNvSpPr txBox="1"/>
          <p:nvPr/>
        </p:nvSpPr>
        <p:spPr>
          <a:xfrm>
            <a:off x="11850383" y="11609219"/>
            <a:ext cx="9421585" cy="6299160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E85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Subhead: Arial Bold 54pt</a:t>
            </a:r>
          </a:p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00" normalizeH="0" baseline="0" noProof="0" dirty="0">
                <a:ln>
                  <a:noFill/>
                </a:ln>
                <a:solidFill>
                  <a:srgbClr val="3E85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SUBHEAD CAPS LOOSE SPACING*</a:t>
            </a:r>
          </a:p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Use Arial 36pt for body text. </a:t>
            </a:r>
          </a:p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Morbi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erat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at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ante. Duis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placerat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purus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sed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efficitur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viverra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Phasellus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congue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nulla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Donec at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faucibus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neque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Vestibulum vel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nisl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vestibulum, gravida mi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facilisis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feugiat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mi id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ultrices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aliquam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elit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eros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ultrices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lectus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sit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amet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636732-06DD-6148-8524-528F83EA52AD}"/>
              </a:ext>
            </a:extLst>
          </p:cNvPr>
          <p:cNvSpPr txBox="1"/>
          <p:nvPr/>
        </p:nvSpPr>
        <p:spPr>
          <a:xfrm>
            <a:off x="32511490" y="28452252"/>
            <a:ext cx="9421585" cy="9689832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5400" b="1" dirty="0">
                <a:solidFill>
                  <a:srgbClr val="3E85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Acknowledgments</a:t>
            </a:r>
          </a:p>
          <a:p>
            <a:pPr>
              <a:spcAft>
                <a:spcPts val="1800"/>
              </a:spcAft>
            </a:pP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Use Arial 36pt italic for body text. </a:t>
            </a:r>
          </a:p>
          <a:p>
            <a:pPr>
              <a:spcAft>
                <a:spcPts val="1800"/>
              </a:spcAft>
            </a:pP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Morbi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quis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erat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at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ante. Duis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placerat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purus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sed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efficitur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viverra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Phasellus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congue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nulla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Donec at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faucibus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neque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Vestibulum vel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nisl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vestibulum. Cras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feugiat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felis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vel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viverra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massa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semper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ut.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Duis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placerat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purus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sed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efficitur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viverra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</a:p>
          <a:p>
            <a:pPr>
              <a:spcAft>
                <a:spcPts val="1800"/>
              </a:spcAft>
            </a:pPr>
            <a:endParaRPr lang="en-US" sz="3600" i="1" dirty="0">
              <a:solidFill>
                <a:srgbClr val="141414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>
              <a:spcAft>
                <a:spcPts val="1800"/>
              </a:spcAft>
            </a:pPr>
            <a:r>
              <a:rPr lang="en-US" sz="5400" b="1" dirty="0">
                <a:solidFill>
                  <a:srgbClr val="3E85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Information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Lorem ipsum,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adipiscing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elit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Lorem ipsum,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adipiscing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elit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Lorem ipsum,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adipiscing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elit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3B51073-09D6-B042-9991-0525EE0CF4AB}"/>
              </a:ext>
            </a:extLst>
          </p:cNvPr>
          <p:cNvSpPr txBox="1"/>
          <p:nvPr/>
        </p:nvSpPr>
        <p:spPr>
          <a:xfrm>
            <a:off x="11906733" y="19283130"/>
            <a:ext cx="9421585" cy="9623147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E85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Subhead: Arial Bold 54pt</a:t>
            </a:r>
          </a:p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00" normalizeH="0" baseline="0" noProof="0" dirty="0">
                <a:ln>
                  <a:noFill/>
                </a:ln>
                <a:solidFill>
                  <a:srgbClr val="3E85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SUBHEAD CAPS LOOSE SPACING*</a:t>
            </a:r>
          </a:p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Use Arial 36pt for body text. </a:t>
            </a:r>
          </a:p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Morbi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erat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at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ante. Duis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placerat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purus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sed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efficitur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viverra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Phasellus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congue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nulla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Donec at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faucibus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neque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Vestibulum vel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nisl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vestibulum, gravida mi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facilisis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feugiat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Proin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massa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maximus,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dignissim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arcu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imperdiet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risus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Ut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egestas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mi id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ultrices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aliquam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elit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eros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ultrices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lectus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sit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amet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magna dui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eget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lacus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Curabitur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nisi. Donec at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faucibus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neque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Morbi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erat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at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ante. Duis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placerat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purus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sed.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3B51073-09D6-B042-9991-0525EE0CF4AB}"/>
              </a:ext>
            </a:extLst>
          </p:cNvPr>
          <p:cNvSpPr txBox="1"/>
          <p:nvPr/>
        </p:nvSpPr>
        <p:spPr>
          <a:xfrm>
            <a:off x="22006707" y="19635538"/>
            <a:ext cx="9421585" cy="11839138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E85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Subhead: Arial Bold 54pt</a:t>
            </a:r>
          </a:p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00" normalizeH="0" baseline="0" noProof="0" dirty="0">
                <a:ln>
                  <a:noFill/>
                </a:ln>
                <a:solidFill>
                  <a:srgbClr val="3E85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SUBHEAD CAPS LOOSE SPACING*</a:t>
            </a:r>
          </a:p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Use Arial 36pt for body text. </a:t>
            </a:r>
          </a:p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Morbi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erat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at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ante. Duis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placerat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purus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sed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efficitur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viverra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Phasellus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congue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nulla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Donec at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faucibus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neque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Vestibulum vel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nisl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vestibulum, gravida mi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facilisis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feugiat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Proin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massa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maximus,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dignissim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arcu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imperdiet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risus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Ut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egestas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mi id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ultrices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aliquam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elit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eros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ultrices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lectus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sit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amet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magna dui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eget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lacus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Curabitur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nisi. Cras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feugiat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felis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vel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viverra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massa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semper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ut.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Duis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placerat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purus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sed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efficitur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viverra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Phasellus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congue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nulla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Donec at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faucibus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neque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Morbi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erat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at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ante. Duis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placerat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purus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sed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efficitur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viverra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Phasellus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congue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nulla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D9223F6-988B-4FC1-9C18-3307AC2776F6}"/>
              </a:ext>
            </a:extLst>
          </p:cNvPr>
          <p:cNvPicPr preferRelativeResize="0"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7777" y="17777283"/>
            <a:ext cx="9508763" cy="848849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9090E5C-4715-4379-9BA9-92A3315B8FB7}"/>
              </a:ext>
            </a:extLst>
          </p:cNvPr>
          <p:cNvPicPr preferRelativeResize="0">
            <a:picLocks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14755" y="19766045"/>
            <a:ext cx="9418320" cy="627888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BED74907-F196-477F-A721-52C3CFC605BC}"/>
              </a:ext>
            </a:extLst>
          </p:cNvPr>
          <p:cNvSpPr txBox="1"/>
          <p:nvPr/>
        </p:nvSpPr>
        <p:spPr>
          <a:xfrm>
            <a:off x="1342815" y="26335303"/>
            <a:ext cx="94752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3E85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Caption: Use Arial 36pt italic. Photos, illustrations and charts may be placed anywhere in line with text. </a:t>
            </a:r>
            <a:endParaRPr lang="en-US" sz="3600" i="1" dirty="0">
              <a:solidFill>
                <a:srgbClr val="3E854B"/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11736EC-EBB0-4EC0-9D3C-915174616CD8}"/>
              </a:ext>
            </a:extLst>
          </p:cNvPr>
          <p:cNvSpPr txBox="1"/>
          <p:nvPr/>
        </p:nvSpPr>
        <p:spPr>
          <a:xfrm>
            <a:off x="32511490" y="26044925"/>
            <a:ext cx="9418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3E85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Caption: Use Arial 36pt italic. Photos, illustrations and charts may be placed anywhere in line with text.</a:t>
            </a:r>
            <a:endParaRPr lang="en-US" sz="3600" i="1" dirty="0">
              <a:solidFill>
                <a:srgbClr val="3E854B"/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8B2193FF-6E59-46D9-9112-54239AB62632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01265" y="32080719"/>
            <a:ext cx="9427027" cy="4558483"/>
          </a:xfrm>
          <a:prstGeom prst="rect">
            <a:avLst/>
          </a:prstGeom>
          <a:solidFill>
            <a:srgbClr val="8ABEDC">
              <a:alpha val="24706"/>
            </a:srgbClr>
          </a:solidFill>
        </p:spPr>
      </p:pic>
      <p:sp>
        <p:nvSpPr>
          <p:cNvPr id="26" name="Text Box 123">
            <a:extLst>
              <a:ext uri="{FF2B5EF4-FFF2-40B4-BE49-F238E27FC236}">
                <a16:creationId xmlns:a16="http://schemas.microsoft.com/office/drawing/2014/main" id="{0AFCE7A7-0BFB-4D1A-B66D-07F0A7C61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2815" y="4320405"/>
            <a:ext cx="30438768" cy="1426738"/>
          </a:xfrm>
          <a:prstGeom prst="rect">
            <a:avLst/>
          </a:prstGeom>
          <a:solidFill>
            <a:srgbClr val="3E854B"/>
          </a:solidFill>
          <a:ln>
            <a:solidFill>
              <a:srgbClr val="3E854B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0" tIns="457200" rIns="457200" bIns="457200" anchor="ctr" anchorCtr="0"/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Source Sans Pro" panose="020B0503030403020204" pitchFamily="34" charset="0"/>
              </a:rPr>
              <a:t>Jane Doe, PhD; John Smith, MD; Frederick Jones, MD.   |   Group Name and/or University of Affiliation Goes Here</a:t>
            </a:r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3290154B-1E7D-4D6B-A685-8B57A8B19C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7191203"/>
              </p:ext>
            </p:extLst>
          </p:nvPr>
        </p:nvGraphicFramePr>
        <p:xfrm>
          <a:off x="1550582" y="29005872"/>
          <a:ext cx="19403866" cy="8772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52D91D43-8A4D-4389-B069-E6B4C9421B17}"/>
              </a:ext>
            </a:extLst>
          </p:cNvPr>
          <p:cNvSpPr txBox="1"/>
          <p:nvPr/>
        </p:nvSpPr>
        <p:spPr>
          <a:xfrm>
            <a:off x="1550582" y="37692399"/>
            <a:ext cx="1940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3E85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 1: Use Arial 36pt italic. </a:t>
            </a:r>
            <a:endParaRPr lang="en-US" sz="3600" i="1" dirty="0">
              <a:solidFill>
                <a:srgbClr val="3E854B"/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3A86321-0FA0-4E26-9835-CC79C7C042AD}"/>
              </a:ext>
            </a:extLst>
          </p:cNvPr>
          <p:cNvSpPr txBox="1"/>
          <p:nvPr/>
        </p:nvSpPr>
        <p:spPr>
          <a:xfrm>
            <a:off x="21945600" y="37020848"/>
            <a:ext cx="94226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3E85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Caption: Use Arial 36pt italic. Photos, illustrations and charts may be placed anywhere in line with text.</a:t>
            </a:r>
            <a:endParaRPr lang="en-US" sz="3600" i="1" dirty="0">
              <a:solidFill>
                <a:srgbClr val="3E854B"/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AD4A407-04E4-4B87-B115-62564E3B1352}"/>
              </a:ext>
            </a:extLst>
          </p:cNvPr>
          <p:cNvSpPr/>
          <p:nvPr/>
        </p:nvSpPr>
        <p:spPr>
          <a:xfrm>
            <a:off x="-11436405" y="23892923"/>
            <a:ext cx="2438400" cy="2402869"/>
          </a:xfrm>
          <a:prstGeom prst="rect">
            <a:avLst/>
          </a:prstGeom>
          <a:solidFill>
            <a:srgbClr val="3E854B"/>
          </a:solidFill>
          <a:ln>
            <a:solidFill>
              <a:srgbClr val="3E854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FF20E3E-6411-4BA2-A7B3-0F4EC895DE14}"/>
              </a:ext>
            </a:extLst>
          </p:cNvPr>
          <p:cNvSpPr txBox="1"/>
          <p:nvPr/>
        </p:nvSpPr>
        <p:spPr>
          <a:xfrm>
            <a:off x="-8481861" y="23513383"/>
            <a:ext cx="7658099" cy="3921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E854B"/>
                </a:solidFill>
                <a:latin typeface="Arial" panose="020B0604020202020204" pitchFamily="34" charset="0"/>
                <a:ea typeface="Source Sans Pro" panose="020B0503030403020204" pitchFamily="34" charset="0"/>
              </a:rPr>
              <a:t>Primary Green</a:t>
            </a:r>
          </a:p>
          <a:p>
            <a:r>
              <a:rPr lang="en-US" dirty="0">
                <a:solidFill>
                  <a:srgbClr val="3E854B"/>
                </a:solidFill>
                <a:latin typeface="Arial" panose="020B0604020202020204" pitchFamily="34" charset="0"/>
              </a:rPr>
              <a:t>#3E854B</a:t>
            </a:r>
          </a:p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E4D3FE4-169E-4CEE-AC8A-E4750B37325E}"/>
              </a:ext>
            </a:extLst>
          </p:cNvPr>
          <p:cNvSpPr/>
          <p:nvPr/>
        </p:nvSpPr>
        <p:spPr>
          <a:xfrm>
            <a:off x="-11436405" y="27652524"/>
            <a:ext cx="2438400" cy="2402869"/>
          </a:xfrm>
          <a:prstGeom prst="rect">
            <a:avLst/>
          </a:prstGeom>
          <a:solidFill>
            <a:srgbClr val="0070C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1"/>
              </a:solidFill>
              <a:latin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B2E9B85-AFD1-42DA-9972-C9DF31570FC2}"/>
              </a:ext>
            </a:extLst>
          </p:cNvPr>
          <p:cNvSpPr txBox="1"/>
          <p:nvPr/>
        </p:nvSpPr>
        <p:spPr>
          <a:xfrm>
            <a:off x="-8453686" y="27438940"/>
            <a:ext cx="7658099" cy="274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1"/>
                </a:solidFill>
                <a:latin typeface="Arial" panose="020B0604020202020204" pitchFamily="34" charset="0"/>
                <a:ea typeface="Source Sans Pro" panose="020B0503030403020204" pitchFamily="34" charset="0"/>
              </a:rPr>
              <a:t>Blue</a:t>
            </a:r>
            <a:endParaRPr lang="en-US" dirty="0">
              <a:solidFill>
                <a:srgbClr val="0070C1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0070C1"/>
                </a:solidFill>
                <a:latin typeface="Arial" panose="020B0604020202020204" pitchFamily="34" charset="0"/>
              </a:rPr>
              <a:t>#0070C1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D3BBACB-468B-4D4F-A29D-4882D1495389}"/>
              </a:ext>
            </a:extLst>
          </p:cNvPr>
          <p:cNvSpPr txBox="1"/>
          <p:nvPr/>
        </p:nvSpPr>
        <p:spPr>
          <a:xfrm>
            <a:off x="13010761" y="7708168"/>
            <a:ext cx="7943687" cy="304698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4800" i="1" dirty="0">
                <a:solidFill>
                  <a:srgbClr val="3E854B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“Place an important quote to draw the audience in to read more about the subject matter on this poster.”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64CE43-4F39-4A1C-89B0-9CD439D9D94C}"/>
              </a:ext>
            </a:extLst>
          </p:cNvPr>
          <p:cNvSpPr/>
          <p:nvPr/>
        </p:nvSpPr>
        <p:spPr>
          <a:xfrm>
            <a:off x="11994967" y="7708168"/>
            <a:ext cx="646574" cy="3046988"/>
          </a:xfrm>
          <a:prstGeom prst="rect">
            <a:avLst/>
          </a:prstGeom>
          <a:solidFill>
            <a:srgbClr val="0070C1"/>
          </a:solidFill>
          <a:ln>
            <a:solidFill>
              <a:srgbClr val="0070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EF0FADC-8603-4F62-83B6-A04506A01478}"/>
              </a:ext>
            </a:extLst>
          </p:cNvPr>
          <p:cNvSpPr txBox="1"/>
          <p:nvPr/>
        </p:nvSpPr>
        <p:spPr>
          <a:xfrm>
            <a:off x="-11884204" y="2152017"/>
            <a:ext cx="1151920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800" dirty="0">
                <a:solidFill>
                  <a:srgbClr val="3E854B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Type is </a:t>
            </a:r>
            <a:r>
              <a:rPr lang="en-US" sz="8800" b="1" dirty="0">
                <a:solidFill>
                  <a:srgbClr val="3E854B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Arial</a:t>
            </a:r>
            <a:r>
              <a:rPr lang="en-US" sz="8800" dirty="0">
                <a:solidFill>
                  <a:srgbClr val="3E854B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</a:t>
            </a:r>
            <a:br>
              <a:rPr lang="en-US" sz="8800" dirty="0">
                <a:solidFill>
                  <a:srgbClr val="194173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</a:br>
            <a:endParaRPr lang="en-US" sz="8800" dirty="0">
              <a:solidFill>
                <a:srgbClr val="194173"/>
              </a:solidFill>
              <a:latin typeface="Arial" panose="020B0604020202020204" pitchFamily="34" charset="0"/>
              <a:ea typeface="Source Sans Pro" panose="020B0503030403020204" pitchFamily="34" charset="0"/>
              <a:sym typeface="Wingdings" pitchFamily="2" charset="2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63EC443-BADB-4321-8AED-F05C64EFA791}"/>
              </a:ext>
            </a:extLst>
          </p:cNvPr>
          <p:cNvSpPr txBox="1"/>
          <p:nvPr/>
        </p:nvSpPr>
        <p:spPr>
          <a:xfrm>
            <a:off x="-11884204" y="4907401"/>
            <a:ext cx="1151920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800" dirty="0">
                <a:solidFill>
                  <a:srgbClr val="3E854B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Go to </a:t>
            </a:r>
            <a:r>
              <a:rPr lang="en-US" sz="8800" b="1" dirty="0">
                <a:solidFill>
                  <a:srgbClr val="3E854B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View&gt;Guides </a:t>
            </a:r>
            <a:r>
              <a:rPr lang="en-US" sz="8800" dirty="0">
                <a:solidFill>
                  <a:srgbClr val="3E854B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to view layout guidelines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A2D6A89-23F3-4CF0-85A9-A25480BDFE2C}"/>
              </a:ext>
            </a:extLst>
          </p:cNvPr>
          <p:cNvSpPr txBox="1"/>
          <p:nvPr/>
        </p:nvSpPr>
        <p:spPr>
          <a:xfrm>
            <a:off x="-14494932" y="8969736"/>
            <a:ext cx="1403153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800" dirty="0">
                <a:solidFill>
                  <a:srgbClr val="3E854B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*Character spacing can be set to “loose” in the </a:t>
            </a:r>
            <a:r>
              <a:rPr lang="en-US" sz="8800" b="1" dirty="0">
                <a:solidFill>
                  <a:srgbClr val="3E854B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Home Tab </a:t>
            </a:r>
            <a:r>
              <a:rPr lang="en-US" sz="8800" dirty="0">
                <a:solidFill>
                  <a:srgbClr val="3E854B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on the </a:t>
            </a:r>
            <a:r>
              <a:rPr lang="en-US" sz="8800" b="1" dirty="0">
                <a:solidFill>
                  <a:srgbClr val="3E854B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Toolbar</a:t>
            </a:r>
            <a:r>
              <a:rPr lang="en-US" sz="8800" dirty="0">
                <a:solidFill>
                  <a:srgbClr val="3E854B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 below font name</a:t>
            </a:r>
          </a:p>
        </p:txBody>
      </p:sp>
      <p:graphicFrame>
        <p:nvGraphicFramePr>
          <p:cNvPr id="62" name="Chart 61">
            <a:extLst>
              <a:ext uri="{FF2B5EF4-FFF2-40B4-BE49-F238E27FC236}">
                <a16:creationId xmlns:a16="http://schemas.microsoft.com/office/drawing/2014/main" id="{5BF2FD1C-0087-47B8-911B-43DECFF9BC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6613618"/>
              </p:ext>
            </p:extLst>
          </p:nvPr>
        </p:nvGraphicFramePr>
        <p:xfrm>
          <a:off x="22006707" y="7465506"/>
          <a:ext cx="19926368" cy="11051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63" name="TextBox 62">
            <a:extLst>
              <a:ext uri="{FF2B5EF4-FFF2-40B4-BE49-F238E27FC236}">
                <a16:creationId xmlns:a16="http://schemas.microsoft.com/office/drawing/2014/main" id="{CD8958D6-9FF7-48FF-B377-2371A7FEF0D0}"/>
              </a:ext>
            </a:extLst>
          </p:cNvPr>
          <p:cNvSpPr txBox="1"/>
          <p:nvPr/>
        </p:nvSpPr>
        <p:spPr>
          <a:xfrm>
            <a:off x="22001265" y="18452489"/>
            <a:ext cx="19928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3E85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 2: Use Arial 36pt italic.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BF9C34A-8030-4384-807A-E5A54E88A716}"/>
              </a:ext>
            </a:extLst>
          </p:cNvPr>
          <p:cNvSpPr txBox="1"/>
          <p:nvPr/>
        </p:nvSpPr>
        <p:spPr>
          <a:xfrm>
            <a:off x="-16288872" y="40521407"/>
            <a:ext cx="15923871" cy="329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3E854B"/>
                </a:solidFill>
                <a:latin typeface="Arial" panose="020B0604020202020204" pitchFamily="34" charset="0"/>
                <a:ea typeface="Source Sans Pro" panose="020B0503030403020204" pitchFamily="34" charset="0"/>
              </a:rPr>
              <a:t>Additional Logos can be placed in line with the DOE logo </a:t>
            </a:r>
            <a:r>
              <a:rPr lang="en-US" dirty="0">
                <a:solidFill>
                  <a:srgbClr val="3E854B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</a:t>
            </a:r>
            <a:br>
              <a:rPr lang="en-US" dirty="0">
                <a:solidFill>
                  <a:srgbClr val="3E854B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</a:br>
            <a:endParaRPr lang="en-US" sz="3599" dirty="0">
              <a:solidFill>
                <a:srgbClr val="3E854B"/>
              </a:solidFill>
              <a:latin typeface="Arial" panose="020B0604020202020204" pitchFamily="34" charset="0"/>
              <a:ea typeface="Source Sans Pro" panose="020B0503030403020204" pitchFamily="34" charset="0"/>
              <a:sym typeface="Wingdings" pitchFamily="2" charset="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FE2B33-911B-4E84-B7AE-FB33E9ED54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2100375" y="14760432"/>
            <a:ext cx="11636977" cy="5005613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8D19C65C-C069-4D2C-ADE0-7A806EE990DD}"/>
              </a:ext>
            </a:extLst>
          </p:cNvPr>
          <p:cNvSpPr/>
          <p:nvPr/>
        </p:nvSpPr>
        <p:spPr>
          <a:xfrm>
            <a:off x="-11385784" y="31657876"/>
            <a:ext cx="2438400" cy="2402869"/>
          </a:xfrm>
          <a:prstGeom prst="rect">
            <a:avLst/>
          </a:prstGeom>
          <a:solidFill>
            <a:srgbClr val="4EA85F"/>
          </a:solidFill>
          <a:ln>
            <a:solidFill>
              <a:srgbClr val="4EA85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1"/>
              </a:solidFill>
              <a:latin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94EFEC4-98A9-47D1-A929-D3D46D4A4E00}"/>
              </a:ext>
            </a:extLst>
          </p:cNvPr>
          <p:cNvSpPr txBox="1"/>
          <p:nvPr/>
        </p:nvSpPr>
        <p:spPr>
          <a:xfrm>
            <a:off x="-8403065" y="31444292"/>
            <a:ext cx="7658099" cy="274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EA85F"/>
                </a:solidFill>
                <a:latin typeface="Arial" panose="020B0604020202020204" pitchFamily="34" charset="0"/>
                <a:ea typeface="Source Sans Pro" panose="020B0503030403020204" pitchFamily="34" charset="0"/>
              </a:rPr>
              <a:t>Light Green</a:t>
            </a:r>
            <a:endParaRPr lang="en-US" dirty="0">
              <a:solidFill>
                <a:srgbClr val="4EA85F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4EA85F"/>
                </a:solidFill>
                <a:latin typeface="Arial" panose="020B0604020202020204" pitchFamily="34" charset="0"/>
              </a:rPr>
              <a:t>#4EA85F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0ABBEB6-17F1-4890-8B1C-A08CFDC06710}"/>
              </a:ext>
            </a:extLst>
          </p:cNvPr>
          <p:cNvSpPr/>
          <p:nvPr/>
        </p:nvSpPr>
        <p:spPr>
          <a:xfrm>
            <a:off x="-11285163" y="35631061"/>
            <a:ext cx="2438400" cy="24028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1"/>
              </a:solidFill>
              <a:latin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A2C7B9A-B991-4847-A332-38E47B2A6B82}"/>
              </a:ext>
            </a:extLst>
          </p:cNvPr>
          <p:cNvSpPr txBox="1"/>
          <p:nvPr/>
        </p:nvSpPr>
        <p:spPr>
          <a:xfrm>
            <a:off x="-8302444" y="35417477"/>
            <a:ext cx="7658099" cy="274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</a:rPr>
              <a:t>Dark Gray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#404040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D29EA1A-3BDF-C1E7-0773-4FF33603A9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820599" y="41326090"/>
            <a:ext cx="6400800" cy="191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3405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621</TotalTime>
  <Words>754</Words>
  <Application>Microsoft Office PowerPoint</Application>
  <PresentationFormat>Custom</PresentationFormat>
  <Paragraphs>46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1_Custom Design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London, Jeffrey</dc:creator>
  <cp:lastModifiedBy>Prichard, Michelle E</cp:lastModifiedBy>
  <cp:revision>19</cp:revision>
  <dcterms:created xsi:type="dcterms:W3CDTF">2018-05-31T00:48:42Z</dcterms:created>
  <dcterms:modified xsi:type="dcterms:W3CDTF">2025-01-16T01:05:19Z</dcterms:modified>
</cp:coreProperties>
</file>